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253" y="4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225B0D-C09F-352F-07B8-8507981DD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4621BF7-48B1-1353-9FC7-C07F512B7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24A7A5-1BAD-F2A6-55BD-7DF91B3C6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F7B0-2514-49A3-8DB2-C3766E7687FF}" type="datetimeFigureOut">
              <a:rPr lang="pt-BR" smtClean="0"/>
              <a:t>24/08/2023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E71D01-5040-F77B-961D-8B7517082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89E75E-8908-3B74-E9A6-422829D11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0C21D-E898-4C01-99D8-DC957910AD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27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61A6CC-D3F4-7961-E87D-F5EDC31DA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C13B48-365D-515F-4CE7-9C84C682C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27F591-9DB0-B9E2-C1F2-812C574B9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F7B0-2514-49A3-8DB2-C3766E7687FF}" type="datetimeFigureOut">
              <a:rPr lang="pt-BR" smtClean="0"/>
              <a:t>24/08/2023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D6AC48-9DA1-F3E1-ED5C-6A7C65DFA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B324E4-D623-4670-0EDB-3E95DD922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0C21D-E898-4C01-99D8-DC957910AD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1419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23C7DE-1927-890E-2879-29D4CDB4B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C5736D0-98EB-F07E-B3F7-96484FE5D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86E54A-FB67-2EDD-AFC0-F4054DFB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F7B0-2514-49A3-8DB2-C3766E7687FF}" type="datetimeFigureOut">
              <a:rPr lang="pt-BR" smtClean="0"/>
              <a:t>24/08/2023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EEA1F0-28EA-78C1-EA7E-4C7957A43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19FEC4-F6E6-FCDE-FEDB-C4A4AFD88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0C21D-E898-4C01-99D8-DC957910AD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247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F304A5-622A-C33B-4DC4-D199DDC5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870A68-43E6-3C18-8E0F-414C56C722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C16772-9460-664C-ADB5-61F4FD4ABF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A0F94BD-7D2A-BA42-0D7D-2E05D4946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F7B0-2514-49A3-8DB2-C3766E7687FF}" type="datetimeFigureOut">
              <a:rPr lang="pt-BR" smtClean="0"/>
              <a:t>24/08/2023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F161837-4C45-2724-9804-C2ABC84B2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299E5D-9DF1-8439-A4E3-3043395AD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0C21D-E898-4C01-99D8-DC957910AD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2647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67BBF-C4F2-571E-7DD9-32E64E7F3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870E234-BDF8-21D4-8C59-E20792837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2F1EEF3-3886-3B44-323D-A0310EA0C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5A3FAEF-C6DD-2B6F-C121-EF16953D0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31641A0-D647-7CE9-EAFC-063F5B7D4A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3394330-12C8-B12F-B318-45CFC0B80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F7B0-2514-49A3-8DB2-C3766E7687FF}" type="datetimeFigureOut">
              <a:rPr lang="pt-BR" smtClean="0"/>
              <a:t>24/08/2023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3F4C151-F56F-F2DD-2FEB-4D6F15D00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5E33615-F795-73F0-CBDD-AD97E5309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0C21D-E898-4C01-99D8-DC957910AD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2213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DFD2EA-7B83-F64B-487D-6C30F23EA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56103B0-0CCB-C076-6566-D3A84F84F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F7B0-2514-49A3-8DB2-C3766E7687FF}" type="datetimeFigureOut">
              <a:rPr lang="pt-BR" smtClean="0"/>
              <a:t>24/08/2023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912A79F-ECBE-9713-A1C5-08661BA2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EFEBC9-30F8-0DB9-0DBB-56D2FF0F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0C21D-E898-4C01-99D8-DC957910AD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9021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985A8CC-4FCD-D976-08EC-4AD1580CA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F7B0-2514-49A3-8DB2-C3766E7687FF}" type="datetimeFigureOut">
              <a:rPr lang="pt-BR" smtClean="0"/>
              <a:t>24/08/2023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F3F45FB-9E71-4C55-6F8C-2126FC806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0D05999-B10C-DB24-C713-3A61814E7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0C21D-E898-4C01-99D8-DC957910AD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471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27C92B-E542-586A-5A40-A74C714F1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CF6640-AF55-975A-E19A-A6E459FE4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8FF7826-5BFF-C653-324D-33CD47CF8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1A11EB0-EB7B-60A7-C2DB-437290CA0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F7B0-2514-49A3-8DB2-C3766E7687FF}" type="datetimeFigureOut">
              <a:rPr lang="pt-BR" smtClean="0"/>
              <a:t>24/08/2023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AAFCFF2-C7C5-4CB5-ED80-66A7A3E0E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F1A3F79-832D-A4BF-EECE-E210745B2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0C21D-E898-4C01-99D8-DC957910AD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764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3AFE1C-383D-10B7-A6C4-06AF0FEF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56153D7-4BF4-AC5F-E724-85870BEB52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532D3F5-9BCE-E625-AEA1-B42C8E747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BE04EC-7819-17AE-11DC-1B83438D8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F7B0-2514-49A3-8DB2-C3766E7687FF}" type="datetimeFigureOut">
              <a:rPr lang="pt-BR" smtClean="0"/>
              <a:t>24/08/2023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B55F36E-54D1-7AB6-C3D9-E05473487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13BD05-546C-3CFC-B1BA-4D8AF3DD4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0C21D-E898-4C01-99D8-DC957910AD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794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10145F-F62C-6517-D8B6-02B61D70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A7A6106-1064-A5E7-F0B1-7C30121D27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622ADE-82B4-CAC1-73E9-C5DD285A2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F7B0-2514-49A3-8DB2-C3766E7687FF}" type="datetimeFigureOut">
              <a:rPr lang="pt-BR" smtClean="0"/>
              <a:t>24/08/2023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59523B-BE82-052F-5EDD-DB52CFA74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9A2484-162D-A8B8-3378-0E0DC02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0C21D-E898-4C01-99D8-DC957910AD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122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9D200C2-7D72-ACEE-49E2-14253970D5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8962805-E3D1-CB7F-63E2-72899703E2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7BECA7-B0F8-2330-81D2-7C006BF64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F7B0-2514-49A3-8DB2-C3766E7687FF}" type="datetimeFigureOut">
              <a:rPr lang="pt-BR" smtClean="0"/>
              <a:t>24/08/2023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8CA714-584C-3D89-9549-17D03C77E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A71E3B-A867-47E1-DE37-7265D004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0C21D-E898-4C01-99D8-DC957910AD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559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A755D20-FE48-AA8E-EA2E-B469160BB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230B825-B0FA-67B8-3835-B6C98CD38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EBC38C-D7B8-907C-44FA-956A68BF0B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6F7B0-2514-49A3-8DB2-C3766E7687FF}" type="datetimeFigureOut">
              <a:rPr lang="pt-BR" smtClean="0"/>
              <a:t>24/08/2023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AFE0A5-F67C-B586-9326-C04032A2DA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493474-497C-EB28-4B72-60EDF12E41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0C21D-E898-4C01-99D8-DC957910AD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112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10" Type="http://schemas.openxmlformats.org/officeDocument/2006/relationships/image" Target="../media/image10.jpe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10" Type="http://schemas.openxmlformats.org/officeDocument/2006/relationships/image" Target="../media/image11.jpe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10" Type="http://schemas.openxmlformats.org/officeDocument/2006/relationships/image" Target="../media/image12.jpe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10" Type="http://schemas.openxmlformats.org/officeDocument/2006/relationships/image" Target="../media/image13.jpe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10" Type="http://schemas.openxmlformats.org/officeDocument/2006/relationships/image" Target="../media/image14.jpe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9.png"/><Relationship Id="rId7" Type="http://schemas.openxmlformats.org/officeDocument/2006/relationships/image" Target="../media/image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9.png"/><Relationship Id="rId7" Type="http://schemas.openxmlformats.org/officeDocument/2006/relationships/image" Target="../media/image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9.png"/><Relationship Id="rId7" Type="http://schemas.openxmlformats.org/officeDocument/2006/relationships/image" Target="../media/image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15.jpeg"/><Relationship Id="rId4" Type="http://schemas.openxmlformats.org/officeDocument/2006/relationships/image" Target="../media/image2.jpg"/><Relationship Id="rId9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2.jpg"/><Relationship Id="rId7" Type="http://schemas.openxmlformats.org/officeDocument/2006/relationships/image" Target="../media/image8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11" Type="http://schemas.openxmlformats.org/officeDocument/2006/relationships/image" Target="../media/image19.png"/><Relationship Id="rId5" Type="http://schemas.openxmlformats.org/officeDocument/2006/relationships/image" Target="../media/image4.jpg"/><Relationship Id="rId10" Type="http://schemas.openxmlformats.org/officeDocument/2006/relationships/image" Target="../media/image18.png"/><Relationship Id="rId4" Type="http://schemas.openxmlformats.org/officeDocument/2006/relationships/image" Target="../media/image3.jp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Aplicativo&#10;&#10;Descrição gerada automaticamente com confiança média">
            <a:extLst>
              <a:ext uri="{FF2B5EF4-FFF2-40B4-BE49-F238E27FC236}">
                <a16:creationId xmlns:a16="http://schemas.microsoft.com/office/drawing/2014/main" id="{4D5EBCF9-C5DD-A6CD-D933-79F70D354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8467BA4-85E4-9392-4E35-DFB123967244}"/>
              </a:ext>
            </a:extLst>
          </p:cNvPr>
          <p:cNvSpPr txBox="1"/>
          <p:nvPr/>
        </p:nvSpPr>
        <p:spPr>
          <a:xfrm>
            <a:off x="0" y="2414565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chemeClr val="bg1"/>
                </a:solidFill>
                <a:latin typeface="Calibri-Bold"/>
              </a:rPr>
              <a:t>PROGRAMAÇÃO</a:t>
            </a:r>
            <a:endParaRPr lang="pt-BR" sz="6600" b="1" i="0" u="none" strike="noStrike" baseline="0" dirty="0">
              <a:solidFill>
                <a:schemeClr val="bg1"/>
              </a:solidFill>
              <a:latin typeface="Calibri-Bold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1B837A5-3674-B7E6-BCD6-688280B0E71B}"/>
              </a:ext>
            </a:extLst>
          </p:cNvPr>
          <p:cNvSpPr txBox="1"/>
          <p:nvPr/>
        </p:nvSpPr>
        <p:spPr>
          <a:xfrm>
            <a:off x="0" y="3328966"/>
            <a:ext cx="1219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Calibri-Bold"/>
              </a:rPr>
              <a:t>Atrações e Evento Técnico</a:t>
            </a:r>
          </a:p>
          <a:p>
            <a:pPr algn="ctr"/>
            <a:r>
              <a:rPr lang="pt-BR" b="1" i="0" u="none" strike="noStrike" baseline="0" dirty="0">
                <a:latin typeface="Calibri-Bold"/>
              </a:rPr>
              <a:t>11 a 15 de outubro </a:t>
            </a:r>
            <a:r>
              <a:rPr lang="pt-BR" b="1" dirty="0">
                <a:latin typeface="Calibri-Bold"/>
              </a:rPr>
              <a:t>|</a:t>
            </a:r>
            <a:r>
              <a:rPr lang="pt-BR" b="1" i="0" u="none" strike="noStrike" baseline="0" dirty="0">
                <a:latin typeface="Calibri-Bold"/>
              </a:rPr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1168447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9BF856C-553A-91F8-0F65-151F544E57F6}"/>
              </a:ext>
            </a:extLst>
          </p:cNvPr>
          <p:cNvSpPr txBox="1"/>
          <p:nvPr/>
        </p:nvSpPr>
        <p:spPr>
          <a:xfrm>
            <a:off x="1759579" y="1285561"/>
            <a:ext cx="710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800" b="1" dirty="0">
                <a:solidFill>
                  <a:srgbClr val="008000"/>
                </a:solidFill>
                <a:latin typeface="Calibri-Bold"/>
              </a:rPr>
              <a:t>Q</a:t>
            </a:r>
            <a:r>
              <a:rPr lang="pt-BR" sz="2800" b="1" i="0" u="none" strike="noStrike" baseline="0" dirty="0">
                <a:solidFill>
                  <a:srgbClr val="008000"/>
                </a:solidFill>
                <a:latin typeface="Calibri-Bold"/>
              </a:rPr>
              <a:t>uarta-feira 11/10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E40514B-E913-59FE-19E9-C559DCB9B57B}"/>
              </a:ext>
            </a:extLst>
          </p:cNvPr>
          <p:cNvSpPr txBox="1"/>
          <p:nvPr/>
        </p:nvSpPr>
        <p:spPr>
          <a:xfrm>
            <a:off x="1759579" y="2017183"/>
            <a:ext cx="7106856" cy="2526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16:00 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Assembleia AMVAT </a:t>
            </a:r>
          </a:p>
          <a:p>
            <a:pPr algn="l">
              <a:lnSpc>
                <a:spcPts val="3200"/>
              </a:lnSpc>
            </a:pPr>
            <a:r>
              <a:rPr lang="pt-BR" sz="2200" dirty="0">
                <a:latin typeface="Calibri" panose="020F0502020204030204" pitchFamily="34" charset="0"/>
              </a:rPr>
              <a:t>             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e Encontro de Primeiras Damas</a:t>
            </a:r>
          </a:p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17:30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Orquestra de Santa Clara do Sul </a:t>
            </a:r>
          </a:p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18:00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Abertura Oficial</a:t>
            </a:r>
          </a:p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19:00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Samba de Moça </a:t>
            </a:r>
          </a:p>
          <a:p>
            <a:pPr algn="l">
              <a:lnSpc>
                <a:spcPts val="3200"/>
              </a:lnSpc>
            </a:pPr>
            <a:r>
              <a:rPr lang="pt-BR" sz="2200" b="1" u="none" strike="noStrike" baseline="0" dirty="0">
                <a:latin typeface="Calibri" panose="020F0502020204030204" pitchFamily="34" charset="0"/>
              </a:rPr>
              <a:t>21:00   Os Fagundes</a:t>
            </a:r>
            <a:endParaRPr lang="pt-BR" sz="2200" b="1" dirty="0"/>
          </a:p>
        </p:txBody>
      </p:sp>
      <p:pic>
        <p:nvPicPr>
          <p:cNvPr id="4" name="Imagem 3" descr="Im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AAD7988D-48AE-66DB-21E0-D14FD109B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656" y="6452191"/>
            <a:ext cx="579478" cy="255936"/>
          </a:xfrm>
          <a:prstGeom prst="rect">
            <a:avLst/>
          </a:prstGeom>
        </p:spPr>
      </p:pic>
      <p:pic>
        <p:nvPicPr>
          <p:cNvPr id="5" name="Imagem 4" descr="Ícone&#10;&#10;Descrição gerada automaticamente com confiança média">
            <a:extLst>
              <a:ext uri="{FF2B5EF4-FFF2-40B4-BE49-F238E27FC236}">
                <a16:creationId xmlns:a16="http://schemas.microsoft.com/office/drawing/2014/main" id="{3D9F1E79-87BC-2F66-0CA4-0B971C818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805" y="6295759"/>
            <a:ext cx="2847373" cy="453362"/>
          </a:xfrm>
          <a:prstGeom prst="rect">
            <a:avLst/>
          </a:prstGeom>
        </p:spPr>
      </p:pic>
      <p:pic>
        <p:nvPicPr>
          <p:cNvPr id="6" name="Imagem 5" descr="Desenho de animal&#10;&#10;Descrição gerada automaticamente com confiança média">
            <a:extLst>
              <a:ext uri="{FF2B5EF4-FFF2-40B4-BE49-F238E27FC236}">
                <a16:creationId xmlns:a16="http://schemas.microsoft.com/office/drawing/2014/main" id="{992F275B-678B-AAB8-802A-FBE567B684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257" y="6452191"/>
            <a:ext cx="1136309" cy="220949"/>
          </a:xfrm>
          <a:prstGeom prst="rect">
            <a:avLst/>
          </a:prstGeom>
        </p:spPr>
      </p:pic>
      <p:pic>
        <p:nvPicPr>
          <p:cNvPr id="7" name="Imagem 6" descr="Desenho de personagem de desenhos animados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1E952153-AA4B-8311-4769-74E6F4024D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973" y="6344558"/>
            <a:ext cx="861790" cy="404563"/>
          </a:xfrm>
          <a:prstGeom prst="rect">
            <a:avLst/>
          </a:prstGeom>
        </p:spPr>
      </p:pic>
      <p:pic>
        <p:nvPicPr>
          <p:cNvPr id="8" name="Imagem 7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FCEC15E0-CF9B-2373-F7E6-0E9FABBC45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990" y="6334906"/>
            <a:ext cx="1530335" cy="382584"/>
          </a:xfrm>
          <a:prstGeom prst="rect">
            <a:avLst/>
          </a:prstGeom>
        </p:spPr>
      </p:pic>
      <p:pic>
        <p:nvPicPr>
          <p:cNvPr id="9" name="Imagem 8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1B817654-2987-009A-3695-48667725246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6" r="78248" b="26395"/>
          <a:stretch/>
        </p:blipFill>
        <p:spPr>
          <a:xfrm rot="16200000">
            <a:off x="16593" y="6024963"/>
            <a:ext cx="812636" cy="845818"/>
          </a:xfrm>
          <a:prstGeom prst="rect">
            <a:avLst/>
          </a:prstGeom>
        </p:spPr>
      </p:pic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6114F351-A20F-42A2-71B8-3DE300AABA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76" y="6356133"/>
            <a:ext cx="1695166" cy="386121"/>
          </a:xfrm>
          <a:prstGeom prst="rect">
            <a:avLst/>
          </a:prstGeom>
        </p:spPr>
      </p:pic>
      <p:pic>
        <p:nvPicPr>
          <p:cNvPr id="11" name="Imagem 10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D79C5946-ABFF-619B-ED16-710DBDE9DF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350" y="0"/>
            <a:ext cx="7240650" cy="1143260"/>
          </a:xfrm>
          <a:prstGeom prst="rect">
            <a:avLst/>
          </a:prstGeom>
        </p:spPr>
      </p:pic>
      <p:pic>
        <p:nvPicPr>
          <p:cNvPr id="13" name="Imagem 12" descr="Logotipo&#10;&#10;Descrição gerada automaticamente">
            <a:extLst>
              <a:ext uri="{FF2B5EF4-FFF2-40B4-BE49-F238E27FC236}">
                <a16:creationId xmlns:a16="http://schemas.microsoft.com/office/drawing/2014/main" id="{92521FB6-E0D4-B3F9-4152-E06F7BE260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08551" y="1239136"/>
            <a:ext cx="2722129" cy="909904"/>
          </a:xfrm>
          <a:prstGeom prst="rect">
            <a:avLst/>
          </a:prstGeom>
        </p:spPr>
      </p:pic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9166754D-5747-F755-B8B5-E3CEE4A102FA}"/>
              </a:ext>
            </a:extLst>
          </p:cNvPr>
          <p:cNvCxnSpPr>
            <a:cxnSpLocks/>
          </p:cNvCxnSpPr>
          <p:nvPr/>
        </p:nvCxnSpPr>
        <p:spPr>
          <a:xfrm>
            <a:off x="4236720" y="4328160"/>
            <a:ext cx="39624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C13DF059-B63D-297F-63A2-0FF707996AB3}"/>
              </a:ext>
            </a:extLst>
          </p:cNvPr>
          <p:cNvCxnSpPr>
            <a:cxnSpLocks/>
          </p:cNvCxnSpPr>
          <p:nvPr/>
        </p:nvCxnSpPr>
        <p:spPr>
          <a:xfrm flipV="1">
            <a:off x="8199120" y="3962400"/>
            <a:ext cx="0" cy="36576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m 21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86CF3DED-8B34-F250-D0DE-F3D99D64FEC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91"/>
          <a:stretch/>
        </p:blipFill>
        <p:spPr>
          <a:xfrm>
            <a:off x="8769971" y="4173273"/>
            <a:ext cx="3418209" cy="1143260"/>
          </a:xfrm>
          <a:prstGeom prst="rect">
            <a:avLst/>
          </a:prstGeom>
        </p:spPr>
      </p:pic>
      <p:pic>
        <p:nvPicPr>
          <p:cNvPr id="24" name="Imagem 23" descr="Uma imagem contendo homem, banco, mulher, pessoas&#10;&#10;Descrição gerada automaticamente">
            <a:extLst>
              <a:ext uri="{FF2B5EF4-FFF2-40B4-BE49-F238E27FC236}">
                <a16:creationId xmlns:a16="http://schemas.microsoft.com/office/drawing/2014/main" id="{9624D9B9-9902-D36D-CA72-32229D240E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142" y="1143260"/>
            <a:ext cx="4572037" cy="304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24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E980853-3929-4D4B-ABD3-C0A6B73338BC}"/>
              </a:ext>
            </a:extLst>
          </p:cNvPr>
          <p:cNvSpPr txBox="1"/>
          <p:nvPr/>
        </p:nvSpPr>
        <p:spPr>
          <a:xfrm>
            <a:off x="1793965" y="2007254"/>
            <a:ext cx="8657863" cy="2936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3200"/>
              </a:lnSpc>
            </a:pPr>
            <a:r>
              <a:rPr lang="pt-BR" sz="2200" b="0" i="0" u="none" strike="noStrike" baseline="0" dirty="0">
                <a:latin typeface="Calibri" panose="020F0502020204030204" pitchFamily="34" charset="0"/>
              </a:rPr>
              <a:t>             Atividades com Escoteiros</a:t>
            </a:r>
          </a:p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10:30</a:t>
            </a:r>
            <a:r>
              <a:rPr lang="pt-BR" sz="2200" dirty="0">
                <a:latin typeface="Calibri" panose="020F0502020204030204" pitchFamily="34" charset="0"/>
              </a:rPr>
              <a:t>   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Espetáculo </a:t>
            </a:r>
            <a:r>
              <a:rPr lang="pt-BR" sz="2200" b="0" i="0" u="none" strike="noStrike" baseline="0" dirty="0" err="1">
                <a:latin typeface="Calibri" panose="020F0502020204030204" pitchFamily="34" charset="0"/>
              </a:rPr>
              <a:t>Cirkou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Trupe Arte Circense</a:t>
            </a:r>
          </a:p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11:30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Apresentação Grupo de Danças Alemãs</a:t>
            </a:r>
          </a:p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13:30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Teatro com Cães (</a:t>
            </a:r>
            <a:r>
              <a:rPr lang="pt-BR" sz="2200" b="0" i="0" u="none" strike="noStrike" baseline="0" dirty="0" err="1">
                <a:latin typeface="Calibri" panose="020F0502020204030204" pitchFamily="34" charset="0"/>
              </a:rPr>
              <a:t>Rudinho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) </a:t>
            </a:r>
          </a:p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14:00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Encontro das Soberanas</a:t>
            </a:r>
          </a:p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15:30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Show com Luiza </a:t>
            </a:r>
            <a:r>
              <a:rPr lang="pt-BR" sz="2200" dirty="0">
                <a:latin typeface="Calibri" panose="020F0502020204030204" pitchFamily="34" charset="0"/>
              </a:rPr>
              <a:t>B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arbosa</a:t>
            </a:r>
          </a:p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19:00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</a:t>
            </a:r>
            <a:r>
              <a:rPr lang="pt-BR" sz="2200" b="1" i="0" u="none" strike="noStrike" baseline="0" dirty="0">
                <a:latin typeface="Calibri" panose="020F0502020204030204" pitchFamily="34" charset="0"/>
              </a:rPr>
              <a:t>Orquestra de Teutônia</a:t>
            </a:r>
            <a:endParaRPr lang="pt-BR" sz="2200" b="1" dirty="0"/>
          </a:p>
        </p:txBody>
      </p:sp>
      <p:pic>
        <p:nvPicPr>
          <p:cNvPr id="6" name="Imagem 5" descr="Im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F5DE106E-6608-1DD0-1D0E-5417AEE7B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656" y="6452191"/>
            <a:ext cx="579478" cy="255936"/>
          </a:xfrm>
          <a:prstGeom prst="rect">
            <a:avLst/>
          </a:prstGeom>
        </p:spPr>
      </p:pic>
      <p:pic>
        <p:nvPicPr>
          <p:cNvPr id="7" name="Imagem 6" descr="Ícone&#10;&#10;Descrição gerada automaticamente com confiança média">
            <a:extLst>
              <a:ext uri="{FF2B5EF4-FFF2-40B4-BE49-F238E27FC236}">
                <a16:creationId xmlns:a16="http://schemas.microsoft.com/office/drawing/2014/main" id="{654112BC-F3B0-7504-2B27-B6FDF22AD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805" y="6295759"/>
            <a:ext cx="2847373" cy="453362"/>
          </a:xfrm>
          <a:prstGeom prst="rect">
            <a:avLst/>
          </a:prstGeom>
        </p:spPr>
      </p:pic>
      <p:pic>
        <p:nvPicPr>
          <p:cNvPr id="8" name="Imagem 7" descr="Desenho de animal&#10;&#10;Descrição gerada automaticamente com confiança média">
            <a:extLst>
              <a:ext uri="{FF2B5EF4-FFF2-40B4-BE49-F238E27FC236}">
                <a16:creationId xmlns:a16="http://schemas.microsoft.com/office/drawing/2014/main" id="{1437B92E-CBDE-5597-EBD0-5BD9825BF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257" y="6452191"/>
            <a:ext cx="1136309" cy="220949"/>
          </a:xfrm>
          <a:prstGeom prst="rect">
            <a:avLst/>
          </a:prstGeom>
        </p:spPr>
      </p:pic>
      <p:pic>
        <p:nvPicPr>
          <p:cNvPr id="9" name="Imagem 8" descr="Desenho de personagem de desenhos animados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46BC9CC0-69F6-2438-575A-ED204E6FAA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973" y="6344558"/>
            <a:ext cx="861790" cy="404563"/>
          </a:xfrm>
          <a:prstGeom prst="rect">
            <a:avLst/>
          </a:prstGeom>
        </p:spPr>
      </p:pic>
      <p:pic>
        <p:nvPicPr>
          <p:cNvPr id="10" name="Imagem 9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00EC361F-CD39-A92B-2489-AC00714395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990" y="6334906"/>
            <a:ext cx="1530335" cy="382584"/>
          </a:xfrm>
          <a:prstGeom prst="rect">
            <a:avLst/>
          </a:prstGeom>
        </p:spPr>
      </p:pic>
      <p:pic>
        <p:nvPicPr>
          <p:cNvPr id="11" name="Imagem 10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CCDAF25E-0EF3-741F-1A71-90DB50F0795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6" r="78248" b="26395"/>
          <a:stretch/>
        </p:blipFill>
        <p:spPr>
          <a:xfrm rot="16200000">
            <a:off x="16593" y="6024963"/>
            <a:ext cx="812636" cy="845818"/>
          </a:xfrm>
          <a:prstGeom prst="rect">
            <a:avLst/>
          </a:prstGeom>
        </p:spPr>
      </p:pic>
      <p:pic>
        <p:nvPicPr>
          <p:cNvPr id="12" name="Imagem 11" descr="Logotipo, nome da empresa&#10;&#10;Descrição gerada automaticamente">
            <a:extLst>
              <a:ext uri="{FF2B5EF4-FFF2-40B4-BE49-F238E27FC236}">
                <a16:creationId xmlns:a16="http://schemas.microsoft.com/office/drawing/2014/main" id="{F0481127-44E9-FF6F-DC4F-E65EC772EE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76" y="6356133"/>
            <a:ext cx="1695166" cy="386121"/>
          </a:xfrm>
          <a:prstGeom prst="rect">
            <a:avLst/>
          </a:prstGeom>
        </p:spPr>
      </p:pic>
      <p:pic>
        <p:nvPicPr>
          <p:cNvPr id="13" name="Imagem 1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D5270513-5375-0922-37F5-3D5AA9F495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350" y="0"/>
            <a:ext cx="7240650" cy="114326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556AB80E-2268-2C3F-16FF-5240D2690A5F}"/>
              </a:ext>
            </a:extLst>
          </p:cNvPr>
          <p:cNvSpPr txBox="1"/>
          <p:nvPr/>
        </p:nvSpPr>
        <p:spPr>
          <a:xfrm>
            <a:off x="1759579" y="1285561"/>
            <a:ext cx="710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800" b="1" dirty="0">
                <a:solidFill>
                  <a:srgbClr val="008000"/>
                </a:solidFill>
                <a:latin typeface="Calibri-Bold"/>
              </a:rPr>
              <a:t>Quin</a:t>
            </a:r>
            <a:r>
              <a:rPr lang="pt-BR" sz="2800" b="1" i="0" u="none" strike="noStrike" baseline="0" dirty="0">
                <a:solidFill>
                  <a:srgbClr val="008000"/>
                </a:solidFill>
                <a:latin typeface="Calibri-Bold"/>
              </a:rPr>
              <a:t>ta-feira 12/10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675E4630-6654-2887-6E26-34F24CE74899}"/>
              </a:ext>
            </a:extLst>
          </p:cNvPr>
          <p:cNvCxnSpPr>
            <a:cxnSpLocks/>
          </p:cNvCxnSpPr>
          <p:nvPr/>
        </p:nvCxnSpPr>
        <p:spPr>
          <a:xfrm>
            <a:off x="5388864" y="4736592"/>
            <a:ext cx="2810256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417C1C36-761F-5181-A638-DDFA0003D0CC}"/>
              </a:ext>
            </a:extLst>
          </p:cNvPr>
          <p:cNvCxnSpPr>
            <a:cxnSpLocks/>
          </p:cNvCxnSpPr>
          <p:nvPr/>
        </p:nvCxnSpPr>
        <p:spPr>
          <a:xfrm flipV="1">
            <a:off x="8199120" y="3545010"/>
            <a:ext cx="0" cy="120091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936B1AAF-DA2F-1398-78BC-67E38E7685F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91"/>
          <a:stretch/>
        </p:blipFill>
        <p:spPr>
          <a:xfrm>
            <a:off x="8779302" y="4596573"/>
            <a:ext cx="3418209" cy="1143260"/>
          </a:xfrm>
          <a:prstGeom prst="rect">
            <a:avLst/>
          </a:prstGeom>
        </p:spPr>
      </p:pic>
      <p:pic>
        <p:nvPicPr>
          <p:cNvPr id="22" name="Imagem 21" descr="Logotipo&#10;&#10;Descrição gerada automaticamente">
            <a:extLst>
              <a:ext uri="{FF2B5EF4-FFF2-40B4-BE49-F238E27FC236}">
                <a16:creationId xmlns:a16="http://schemas.microsoft.com/office/drawing/2014/main" id="{6F27B199-DAED-43D7-2944-22CE0D6B41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08551" y="1239136"/>
            <a:ext cx="2722129" cy="909904"/>
          </a:xfrm>
          <a:prstGeom prst="rect">
            <a:avLst/>
          </a:prstGeom>
        </p:spPr>
      </p:pic>
      <p:pic>
        <p:nvPicPr>
          <p:cNvPr id="26" name="Imagem 25" descr="Palco com banda pessoas cantando e tocando guitarra&#10;&#10;Descrição gerada automaticamente">
            <a:extLst>
              <a:ext uri="{FF2B5EF4-FFF2-40B4-BE49-F238E27FC236}">
                <a16:creationId xmlns:a16="http://schemas.microsoft.com/office/drawing/2014/main" id="{3A961ADB-8275-B0A4-2284-01DCC1767C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52" y="1143259"/>
            <a:ext cx="4621404" cy="3466053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D8965DD-6CEE-03F9-D5F3-94EB8F189004}"/>
              </a:ext>
            </a:extLst>
          </p:cNvPr>
          <p:cNvSpPr txBox="1"/>
          <p:nvPr/>
        </p:nvSpPr>
        <p:spPr>
          <a:xfrm>
            <a:off x="-4983479" y="1541467"/>
            <a:ext cx="4119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ia 12/10 - abertura 10:00 as 22:00Dia 13/10 abertura portões da feira as 14:00 as 22:00 Dia 14/10 abertura idem dia 13 Dia 15/10 abertura 10:00 as 18:00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B1278E-BC15-BA3A-EAC3-F563DB188368}"/>
              </a:ext>
            </a:extLst>
          </p:cNvPr>
          <p:cNvSpPr txBox="1"/>
          <p:nvPr/>
        </p:nvSpPr>
        <p:spPr>
          <a:xfrm>
            <a:off x="1805299" y="5223482"/>
            <a:ext cx="4119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Acesso ao evento das 10:00 às 22:00</a:t>
            </a:r>
          </a:p>
        </p:txBody>
      </p:sp>
    </p:spTree>
    <p:extLst>
      <p:ext uri="{BB962C8B-B14F-4D97-AF65-F5344CB8AC3E}">
        <p14:creationId xmlns:p14="http://schemas.microsoft.com/office/powerpoint/2010/main" val="1911255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562F5D4-373F-AB12-6952-C050BA9024C0}"/>
              </a:ext>
            </a:extLst>
          </p:cNvPr>
          <p:cNvSpPr txBox="1"/>
          <p:nvPr/>
        </p:nvSpPr>
        <p:spPr>
          <a:xfrm>
            <a:off x="1759579" y="2016761"/>
            <a:ext cx="4808861" cy="884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19:00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Banda Geração 80 </a:t>
            </a:r>
          </a:p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21:00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</a:t>
            </a:r>
            <a:r>
              <a:rPr lang="pt-BR" sz="2200" b="1" i="0" u="none" strike="noStrike" baseline="0" dirty="0">
                <a:latin typeface="Calibri" panose="020F0502020204030204" pitchFamily="34" charset="0"/>
              </a:rPr>
              <a:t>Banda Rosas</a:t>
            </a:r>
            <a:endParaRPr lang="pt-BR" sz="22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363C205-821D-8D4E-3CAA-95DBDFB3992C}"/>
              </a:ext>
            </a:extLst>
          </p:cNvPr>
          <p:cNvSpPr txBox="1"/>
          <p:nvPr/>
        </p:nvSpPr>
        <p:spPr>
          <a:xfrm>
            <a:off x="1759579" y="1285561"/>
            <a:ext cx="710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800" b="1" dirty="0">
                <a:solidFill>
                  <a:srgbClr val="008000"/>
                </a:solidFill>
                <a:latin typeface="Calibri-Bold"/>
              </a:rPr>
              <a:t>Sexta</a:t>
            </a:r>
            <a:r>
              <a:rPr lang="pt-BR" sz="2800" b="1" i="0" u="none" strike="noStrike" baseline="0" dirty="0">
                <a:solidFill>
                  <a:srgbClr val="008000"/>
                </a:solidFill>
                <a:latin typeface="Calibri-Bold"/>
              </a:rPr>
              <a:t>-feira 13/10</a:t>
            </a:r>
          </a:p>
        </p:txBody>
      </p:sp>
      <p:pic>
        <p:nvPicPr>
          <p:cNvPr id="5" name="Imagem 4" descr="Im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1406EA26-55D3-3FA0-2345-2AEA18C764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656" y="6452191"/>
            <a:ext cx="579478" cy="255936"/>
          </a:xfrm>
          <a:prstGeom prst="rect">
            <a:avLst/>
          </a:prstGeom>
        </p:spPr>
      </p:pic>
      <p:pic>
        <p:nvPicPr>
          <p:cNvPr id="6" name="Imagem 5" descr="Ícone&#10;&#10;Descrição gerada automaticamente com confiança média">
            <a:extLst>
              <a:ext uri="{FF2B5EF4-FFF2-40B4-BE49-F238E27FC236}">
                <a16:creationId xmlns:a16="http://schemas.microsoft.com/office/drawing/2014/main" id="{D0B3CF56-6C8A-1F68-8D95-BE2F85989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805" y="6295759"/>
            <a:ext cx="2847373" cy="453362"/>
          </a:xfrm>
          <a:prstGeom prst="rect">
            <a:avLst/>
          </a:prstGeom>
        </p:spPr>
      </p:pic>
      <p:pic>
        <p:nvPicPr>
          <p:cNvPr id="7" name="Imagem 6" descr="Desenho de animal&#10;&#10;Descrição gerada automaticamente com confiança média">
            <a:extLst>
              <a:ext uri="{FF2B5EF4-FFF2-40B4-BE49-F238E27FC236}">
                <a16:creationId xmlns:a16="http://schemas.microsoft.com/office/drawing/2014/main" id="{E291919E-56C5-979E-508F-7B9F370E58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257" y="6452191"/>
            <a:ext cx="1136309" cy="220949"/>
          </a:xfrm>
          <a:prstGeom prst="rect">
            <a:avLst/>
          </a:prstGeom>
        </p:spPr>
      </p:pic>
      <p:pic>
        <p:nvPicPr>
          <p:cNvPr id="8" name="Imagem 7" descr="Desenho de personagem de desenhos animados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DBA0BCDE-0AA9-0EB2-5FE4-64E14F2BA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973" y="6344558"/>
            <a:ext cx="861790" cy="404563"/>
          </a:xfrm>
          <a:prstGeom prst="rect">
            <a:avLst/>
          </a:prstGeom>
        </p:spPr>
      </p:pic>
      <p:pic>
        <p:nvPicPr>
          <p:cNvPr id="9" name="Imagem 8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1741A28E-D455-3AFC-85F7-77B86138AF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990" y="6334906"/>
            <a:ext cx="1530335" cy="382584"/>
          </a:xfrm>
          <a:prstGeom prst="rect">
            <a:avLst/>
          </a:prstGeom>
        </p:spPr>
      </p:pic>
      <p:pic>
        <p:nvPicPr>
          <p:cNvPr id="10" name="Imagem 9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FA1E908A-69D4-59E5-C7A1-12417AECA7A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6" r="78248" b="26395"/>
          <a:stretch/>
        </p:blipFill>
        <p:spPr>
          <a:xfrm rot="16200000">
            <a:off x="16593" y="6024963"/>
            <a:ext cx="812636" cy="845818"/>
          </a:xfrm>
          <a:prstGeom prst="rect">
            <a:avLst/>
          </a:prstGeom>
        </p:spPr>
      </p:pic>
      <p:pic>
        <p:nvPicPr>
          <p:cNvPr id="11" name="Imagem 10" descr="Logotipo, nome da empresa&#10;&#10;Descrição gerada automaticamente">
            <a:extLst>
              <a:ext uri="{FF2B5EF4-FFF2-40B4-BE49-F238E27FC236}">
                <a16:creationId xmlns:a16="http://schemas.microsoft.com/office/drawing/2014/main" id="{13338232-3C74-8491-CB66-EEEA7A16BC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76" y="6356133"/>
            <a:ext cx="1695166" cy="386121"/>
          </a:xfrm>
          <a:prstGeom prst="rect">
            <a:avLst/>
          </a:prstGeom>
        </p:spPr>
      </p:pic>
      <p:pic>
        <p:nvPicPr>
          <p:cNvPr id="12" name="Imagem 11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837FE79B-BFEA-A34D-DC9B-FB20AB4CD9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350" y="0"/>
            <a:ext cx="7240650" cy="1143260"/>
          </a:xfrm>
          <a:prstGeom prst="rect">
            <a:avLst/>
          </a:prstGeom>
        </p:spPr>
      </p:pic>
      <p:pic>
        <p:nvPicPr>
          <p:cNvPr id="13" name="Imagem 1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1A082CDB-77FF-F7DC-BA97-8CAC359C8CC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91"/>
          <a:stretch/>
        </p:blipFill>
        <p:spPr>
          <a:xfrm>
            <a:off x="8769971" y="3967998"/>
            <a:ext cx="3418209" cy="1143260"/>
          </a:xfrm>
          <a:prstGeom prst="rect">
            <a:avLst/>
          </a:prstGeom>
        </p:spPr>
      </p:pic>
      <p:pic>
        <p:nvPicPr>
          <p:cNvPr id="14" name="Imagem 13" descr="Logotipo&#10;&#10;Descrição gerada automaticamente">
            <a:extLst>
              <a:ext uri="{FF2B5EF4-FFF2-40B4-BE49-F238E27FC236}">
                <a16:creationId xmlns:a16="http://schemas.microsoft.com/office/drawing/2014/main" id="{033180BC-FDDE-3D6A-BEFD-44668148A3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08551" y="1239136"/>
            <a:ext cx="2722129" cy="909904"/>
          </a:xfrm>
          <a:prstGeom prst="rect">
            <a:avLst/>
          </a:prstGeom>
        </p:spPr>
      </p:pic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3543290D-3445-F0DA-FFB2-9F3B746D0B59}"/>
              </a:ext>
            </a:extLst>
          </p:cNvPr>
          <p:cNvCxnSpPr>
            <a:cxnSpLocks/>
          </p:cNvCxnSpPr>
          <p:nvPr/>
        </p:nvCxnSpPr>
        <p:spPr>
          <a:xfrm>
            <a:off x="4259859" y="2711845"/>
            <a:ext cx="2810256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 descr="Grupo de pessoas posando para foto em frente a palco&#10;&#10;Descrição gerada automaticamente">
            <a:extLst>
              <a:ext uri="{FF2B5EF4-FFF2-40B4-BE49-F238E27FC236}">
                <a16:creationId xmlns:a16="http://schemas.microsoft.com/office/drawing/2014/main" id="{70A65439-389A-F169-D919-8BE42C6245C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76"/>
          <a:stretch/>
        </p:blipFill>
        <p:spPr>
          <a:xfrm>
            <a:off x="6858000" y="1135915"/>
            <a:ext cx="5358174" cy="445502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AD53B3C-1B4E-20AC-BBD8-D81E5D23AD20}"/>
              </a:ext>
            </a:extLst>
          </p:cNvPr>
          <p:cNvSpPr txBox="1"/>
          <p:nvPr/>
        </p:nvSpPr>
        <p:spPr>
          <a:xfrm>
            <a:off x="-4983479" y="1541467"/>
            <a:ext cx="4119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13/10 abertura portões da feira as 14:00 as 22:00 Dia 14/10 abertura idem dia 13 Dia 15/10 abertura 10:00 as 18:00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76F40F8-CB6A-FF56-6955-08F2929FDDEE}"/>
              </a:ext>
            </a:extLst>
          </p:cNvPr>
          <p:cNvSpPr txBox="1"/>
          <p:nvPr/>
        </p:nvSpPr>
        <p:spPr>
          <a:xfrm>
            <a:off x="1759579" y="3209081"/>
            <a:ext cx="4119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Acesso ao evento das 14:00 às 22:00</a:t>
            </a:r>
          </a:p>
        </p:txBody>
      </p:sp>
    </p:spTree>
    <p:extLst>
      <p:ext uri="{BB962C8B-B14F-4D97-AF65-F5344CB8AC3E}">
        <p14:creationId xmlns:p14="http://schemas.microsoft.com/office/powerpoint/2010/main" val="2380062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064FA4F-71DD-6DF3-40DB-6EECFB49EE8D}"/>
              </a:ext>
            </a:extLst>
          </p:cNvPr>
          <p:cNvSpPr txBox="1"/>
          <p:nvPr/>
        </p:nvSpPr>
        <p:spPr>
          <a:xfrm>
            <a:off x="1805299" y="2013995"/>
            <a:ext cx="5548001" cy="2526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09:00 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Assembleia AVAT</a:t>
            </a:r>
          </a:p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13:15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Apresentação Grupo de Danças Alemãs </a:t>
            </a:r>
          </a:p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14:00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Os Hermanos / Encontro 3° idade </a:t>
            </a:r>
          </a:p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19:00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Aleandro Santos </a:t>
            </a:r>
          </a:p>
          <a:p>
            <a:pPr algn="l">
              <a:lnSpc>
                <a:spcPts val="3200"/>
              </a:lnSpc>
            </a:pPr>
            <a:r>
              <a:rPr lang="pt-BR" sz="2200" dirty="0">
                <a:latin typeface="Calibri" panose="020F0502020204030204" pitchFamily="34" charset="0"/>
              </a:rPr>
              <a:t>             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e banda Sertanejo Universitário </a:t>
            </a:r>
          </a:p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21:00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</a:t>
            </a:r>
            <a:r>
              <a:rPr lang="pt-BR" sz="2200" b="1" i="0" u="none" strike="noStrike" baseline="0" dirty="0">
                <a:latin typeface="Calibri" panose="020F0502020204030204" pitchFamily="34" charset="0"/>
              </a:rPr>
              <a:t>Leandro Mallmann</a:t>
            </a:r>
            <a:endParaRPr lang="pt-BR" sz="22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9940C85-0D31-46A3-B183-6115EE40C5DC}"/>
              </a:ext>
            </a:extLst>
          </p:cNvPr>
          <p:cNvSpPr txBox="1"/>
          <p:nvPr/>
        </p:nvSpPr>
        <p:spPr>
          <a:xfrm>
            <a:off x="1759579" y="1285561"/>
            <a:ext cx="710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800" b="1" dirty="0">
                <a:solidFill>
                  <a:srgbClr val="008000"/>
                </a:solidFill>
                <a:latin typeface="Calibri-Bold"/>
              </a:rPr>
              <a:t>Sábado</a:t>
            </a:r>
            <a:r>
              <a:rPr lang="pt-BR" sz="2800" b="1" i="0" u="none" strike="noStrike" baseline="0" dirty="0">
                <a:solidFill>
                  <a:srgbClr val="008000"/>
                </a:solidFill>
                <a:latin typeface="Calibri-Bold"/>
              </a:rPr>
              <a:t> 14/10</a:t>
            </a:r>
          </a:p>
        </p:txBody>
      </p:sp>
      <p:pic>
        <p:nvPicPr>
          <p:cNvPr id="5" name="Imagem 4" descr="Im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A9854D30-30A9-4C3A-AEAC-6EDE9E5B7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656" y="6452191"/>
            <a:ext cx="579478" cy="255936"/>
          </a:xfrm>
          <a:prstGeom prst="rect">
            <a:avLst/>
          </a:prstGeom>
        </p:spPr>
      </p:pic>
      <p:pic>
        <p:nvPicPr>
          <p:cNvPr id="6" name="Imagem 5" descr="Ícone&#10;&#10;Descrição gerada automaticamente com confiança média">
            <a:extLst>
              <a:ext uri="{FF2B5EF4-FFF2-40B4-BE49-F238E27FC236}">
                <a16:creationId xmlns:a16="http://schemas.microsoft.com/office/drawing/2014/main" id="{5DF09531-F705-98F9-8666-DDA4FA669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805" y="6295759"/>
            <a:ext cx="2847373" cy="453362"/>
          </a:xfrm>
          <a:prstGeom prst="rect">
            <a:avLst/>
          </a:prstGeom>
        </p:spPr>
      </p:pic>
      <p:pic>
        <p:nvPicPr>
          <p:cNvPr id="7" name="Imagem 6" descr="Desenho de animal&#10;&#10;Descrição gerada automaticamente com confiança média">
            <a:extLst>
              <a:ext uri="{FF2B5EF4-FFF2-40B4-BE49-F238E27FC236}">
                <a16:creationId xmlns:a16="http://schemas.microsoft.com/office/drawing/2014/main" id="{2F46C4E4-95F8-4F2A-7C8D-65B3B2A06D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257" y="6452191"/>
            <a:ext cx="1136309" cy="220949"/>
          </a:xfrm>
          <a:prstGeom prst="rect">
            <a:avLst/>
          </a:prstGeom>
        </p:spPr>
      </p:pic>
      <p:pic>
        <p:nvPicPr>
          <p:cNvPr id="8" name="Imagem 7" descr="Desenho de personagem de desenhos animados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B4DBE3BC-59E9-D979-22D7-EE3C176D53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973" y="6344558"/>
            <a:ext cx="861790" cy="404563"/>
          </a:xfrm>
          <a:prstGeom prst="rect">
            <a:avLst/>
          </a:prstGeom>
        </p:spPr>
      </p:pic>
      <p:pic>
        <p:nvPicPr>
          <p:cNvPr id="9" name="Imagem 8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AE63A10E-49AD-9FF9-945F-510142FF5D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990" y="6334906"/>
            <a:ext cx="1530335" cy="382584"/>
          </a:xfrm>
          <a:prstGeom prst="rect">
            <a:avLst/>
          </a:prstGeom>
        </p:spPr>
      </p:pic>
      <p:pic>
        <p:nvPicPr>
          <p:cNvPr id="10" name="Imagem 9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E39B29A9-8A8D-6815-B151-35FD5E298E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6" r="78248" b="26395"/>
          <a:stretch/>
        </p:blipFill>
        <p:spPr>
          <a:xfrm rot="16200000">
            <a:off x="16593" y="6024963"/>
            <a:ext cx="812636" cy="845818"/>
          </a:xfrm>
          <a:prstGeom prst="rect">
            <a:avLst/>
          </a:prstGeom>
        </p:spPr>
      </p:pic>
      <p:pic>
        <p:nvPicPr>
          <p:cNvPr id="11" name="Imagem 10" descr="Logotipo, nome da empresa&#10;&#10;Descrição gerada automaticamente">
            <a:extLst>
              <a:ext uri="{FF2B5EF4-FFF2-40B4-BE49-F238E27FC236}">
                <a16:creationId xmlns:a16="http://schemas.microsoft.com/office/drawing/2014/main" id="{92304249-AE49-DE6E-41E9-6C5C072A67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76" y="6356133"/>
            <a:ext cx="1695166" cy="386121"/>
          </a:xfrm>
          <a:prstGeom prst="rect">
            <a:avLst/>
          </a:prstGeom>
        </p:spPr>
      </p:pic>
      <p:pic>
        <p:nvPicPr>
          <p:cNvPr id="12" name="Imagem 11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066EC352-FD3D-0D90-309F-8660EEDBC2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350" y="0"/>
            <a:ext cx="7240650" cy="1143260"/>
          </a:xfrm>
          <a:prstGeom prst="rect">
            <a:avLst/>
          </a:prstGeom>
        </p:spPr>
      </p:pic>
      <p:pic>
        <p:nvPicPr>
          <p:cNvPr id="13" name="Imagem 1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1D987D5E-8EC1-A4D9-CA32-000B7D3BEA4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91" b="34188"/>
          <a:stretch/>
        </p:blipFill>
        <p:spPr>
          <a:xfrm>
            <a:off x="8773177" y="5023563"/>
            <a:ext cx="3418209" cy="752397"/>
          </a:xfrm>
          <a:prstGeom prst="rect">
            <a:avLst/>
          </a:prstGeom>
        </p:spPr>
      </p:pic>
      <p:pic>
        <p:nvPicPr>
          <p:cNvPr id="14" name="Imagem 13" descr="Logotipo&#10;&#10;Descrição gerada automaticamente">
            <a:extLst>
              <a:ext uri="{FF2B5EF4-FFF2-40B4-BE49-F238E27FC236}">
                <a16:creationId xmlns:a16="http://schemas.microsoft.com/office/drawing/2014/main" id="{43AE7028-0FAD-E36C-3DE5-065D7B8839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08551" y="1239136"/>
            <a:ext cx="2722129" cy="909904"/>
          </a:xfrm>
          <a:prstGeom prst="rect">
            <a:avLst/>
          </a:prstGeom>
        </p:spPr>
      </p:pic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67D41FD2-7EA7-059C-D8E3-3F961E9559DF}"/>
              </a:ext>
            </a:extLst>
          </p:cNvPr>
          <p:cNvCxnSpPr>
            <a:cxnSpLocks/>
          </p:cNvCxnSpPr>
          <p:nvPr/>
        </p:nvCxnSpPr>
        <p:spPr>
          <a:xfrm>
            <a:off x="5007775" y="4345695"/>
            <a:ext cx="350035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Desenho de um homem&#10;&#10;Descrição gerada automaticamente com confiança média">
            <a:extLst>
              <a:ext uri="{FF2B5EF4-FFF2-40B4-BE49-F238E27FC236}">
                <a16:creationId xmlns:a16="http://schemas.microsoft.com/office/drawing/2014/main" id="{465B8500-743F-118C-2359-2221FDA04EA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5"/>
          <a:stretch/>
        </p:blipFill>
        <p:spPr>
          <a:xfrm flipH="1">
            <a:off x="8382000" y="1143259"/>
            <a:ext cx="3818912" cy="3881839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77E202B-6D34-4058-0EA9-0B6C478FB134}"/>
              </a:ext>
            </a:extLst>
          </p:cNvPr>
          <p:cNvSpPr txBox="1"/>
          <p:nvPr/>
        </p:nvSpPr>
        <p:spPr>
          <a:xfrm>
            <a:off x="-4983479" y="3578610"/>
            <a:ext cx="4119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Dia 15/10 abertura 10:00 as 18:00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E76650A-6FF0-249E-44C7-837D828AEE73}"/>
              </a:ext>
            </a:extLst>
          </p:cNvPr>
          <p:cNvSpPr txBox="1"/>
          <p:nvPr/>
        </p:nvSpPr>
        <p:spPr>
          <a:xfrm>
            <a:off x="1782729" y="4945283"/>
            <a:ext cx="4119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Acesso ao evento das 14:00 às 22:00</a:t>
            </a:r>
          </a:p>
        </p:txBody>
      </p:sp>
    </p:spTree>
    <p:extLst>
      <p:ext uri="{BB962C8B-B14F-4D97-AF65-F5344CB8AC3E}">
        <p14:creationId xmlns:p14="http://schemas.microsoft.com/office/powerpoint/2010/main" val="1705566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DCF76750-0D09-A4B8-50C9-50426EC206E2}"/>
              </a:ext>
            </a:extLst>
          </p:cNvPr>
          <p:cNvCxnSpPr>
            <a:cxnSpLocks/>
          </p:cNvCxnSpPr>
          <p:nvPr/>
        </p:nvCxnSpPr>
        <p:spPr>
          <a:xfrm>
            <a:off x="5110973" y="2711845"/>
            <a:ext cx="342405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E690CE1B-E248-6B7B-8D71-A78CB78480EF}"/>
              </a:ext>
            </a:extLst>
          </p:cNvPr>
          <p:cNvSpPr txBox="1"/>
          <p:nvPr/>
        </p:nvSpPr>
        <p:spPr>
          <a:xfrm>
            <a:off x="1805299" y="2005315"/>
            <a:ext cx="5873795" cy="1705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10:00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Apresentação Escola de Música Pop</a:t>
            </a:r>
            <a:endParaRPr lang="pt-BR" sz="2200" b="1" i="0" u="none" strike="noStrike" baseline="0" dirty="0">
              <a:latin typeface="Calibri" panose="020F0502020204030204" pitchFamily="34" charset="0"/>
            </a:endParaRPr>
          </a:p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15:00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</a:t>
            </a:r>
            <a:r>
              <a:rPr lang="pt-BR" sz="2200" b="1" i="0" u="none" strike="noStrike" baseline="0" dirty="0">
                <a:latin typeface="Calibri" panose="020F0502020204030204" pitchFamily="34" charset="0"/>
              </a:rPr>
              <a:t>Festival Kids Infantil </a:t>
            </a:r>
          </a:p>
          <a:p>
            <a:pPr algn="l">
              <a:lnSpc>
                <a:spcPts val="3200"/>
              </a:lnSpc>
            </a:pPr>
            <a:r>
              <a:rPr lang="pt-BR" sz="2200" b="1" i="0" u="none" strike="noStrike" baseline="0" dirty="0">
                <a:latin typeface="Calibri" panose="020F0502020204030204" pitchFamily="34" charset="0"/>
              </a:rPr>
              <a:t>17:00</a:t>
            </a:r>
            <a:r>
              <a:rPr lang="pt-BR" sz="2200" b="0" i="0" u="none" strike="noStrike" baseline="0" dirty="0">
                <a:latin typeface="Calibri" panose="020F0502020204030204" pitchFamily="34" charset="0"/>
              </a:rPr>
              <a:t>   Musical JM </a:t>
            </a:r>
          </a:p>
          <a:p>
            <a:pPr algn="l">
              <a:lnSpc>
                <a:spcPts val="3200"/>
              </a:lnSpc>
            </a:pPr>
            <a:r>
              <a:rPr lang="pt-BR" sz="2200" b="0" i="0" u="none" strike="noStrike" baseline="0" dirty="0">
                <a:latin typeface="Calibri" panose="020F0502020204030204" pitchFamily="34" charset="0"/>
              </a:rPr>
              <a:t>             DJ Maurinho</a:t>
            </a:r>
            <a:endParaRPr lang="pt-BR" sz="22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493F816-A4F2-8777-905F-8C6575390E86}"/>
              </a:ext>
            </a:extLst>
          </p:cNvPr>
          <p:cNvSpPr txBox="1"/>
          <p:nvPr/>
        </p:nvSpPr>
        <p:spPr>
          <a:xfrm>
            <a:off x="1759579" y="1285561"/>
            <a:ext cx="710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800" b="1" dirty="0">
                <a:solidFill>
                  <a:srgbClr val="008000"/>
                </a:solidFill>
                <a:latin typeface="Calibri-Bold"/>
              </a:rPr>
              <a:t>Domingo</a:t>
            </a:r>
            <a:r>
              <a:rPr lang="pt-BR" sz="2800" b="1" i="0" u="none" strike="noStrike" baseline="0" dirty="0">
                <a:solidFill>
                  <a:srgbClr val="008000"/>
                </a:solidFill>
                <a:latin typeface="Calibri-Bold"/>
              </a:rPr>
              <a:t> 15/10</a:t>
            </a:r>
          </a:p>
        </p:txBody>
      </p:sp>
      <p:pic>
        <p:nvPicPr>
          <p:cNvPr id="5" name="Imagem 4" descr="Im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2EA8358C-0E59-0FE0-543B-B4E0E12CF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656" y="6452191"/>
            <a:ext cx="579478" cy="255936"/>
          </a:xfrm>
          <a:prstGeom prst="rect">
            <a:avLst/>
          </a:prstGeom>
        </p:spPr>
      </p:pic>
      <p:pic>
        <p:nvPicPr>
          <p:cNvPr id="6" name="Imagem 5" descr="Ícone&#10;&#10;Descrição gerada automaticamente com confiança média">
            <a:extLst>
              <a:ext uri="{FF2B5EF4-FFF2-40B4-BE49-F238E27FC236}">
                <a16:creationId xmlns:a16="http://schemas.microsoft.com/office/drawing/2014/main" id="{C55B209E-69FF-294B-B5B2-14EB91896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805" y="6295759"/>
            <a:ext cx="2847373" cy="453362"/>
          </a:xfrm>
          <a:prstGeom prst="rect">
            <a:avLst/>
          </a:prstGeom>
        </p:spPr>
      </p:pic>
      <p:pic>
        <p:nvPicPr>
          <p:cNvPr id="7" name="Imagem 6" descr="Desenho de animal&#10;&#10;Descrição gerada automaticamente com confiança média">
            <a:extLst>
              <a:ext uri="{FF2B5EF4-FFF2-40B4-BE49-F238E27FC236}">
                <a16:creationId xmlns:a16="http://schemas.microsoft.com/office/drawing/2014/main" id="{32DA016E-64AC-6519-72FB-7B9E7A23AD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257" y="6452191"/>
            <a:ext cx="1136309" cy="220949"/>
          </a:xfrm>
          <a:prstGeom prst="rect">
            <a:avLst/>
          </a:prstGeom>
        </p:spPr>
      </p:pic>
      <p:pic>
        <p:nvPicPr>
          <p:cNvPr id="8" name="Imagem 7" descr="Desenho de personagem de desenhos animados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8EF692E4-53BF-50E7-68EF-6F3BD25B70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973" y="6344558"/>
            <a:ext cx="861790" cy="404563"/>
          </a:xfrm>
          <a:prstGeom prst="rect">
            <a:avLst/>
          </a:prstGeom>
        </p:spPr>
      </p:pic>
      <p:pic>
        <p:nvPicPr>
          <p:cNvPr id="9" name="Imagem 8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98E64670-5A2B-9297-60F6-F471C281A6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990" y="6334906"/>
            <a:ext cx="1530335" cy="382584"/>
          </a:xfrm>
          <a:prstGeom prst="rect">
            <a:avLst/>
          </a:prstGeom>
        </p:spPr>
      </p:pic>
      <p:pic>
        <p:nvPicPr>
          <p:cNvPr id="10" name="Imagem 9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23746571-5A30-FF54-5EF9-85E3C4122A4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6" r="78248" b="26395"/>
          <a:stretch/>
        </p:blipFill>
        <p:spPr>
          <a:xfrm rot="16200000">
            <a:off x="16593" y="6024963"/>
            <a:ext cx="812636" cy="845818"/>
          </a:xfrm>
          <a:prstGeom prst="rect">
            <a:avLst/>
          </a:prstGeom>
        </p:spPr>
      </p:pic>
      <p:pic>
        <p:nvPicPr>
          <p:cNvPr id="11" name="Imagem 10" descr="Logotipo, nome da empresa&#10;&#10;Descrição gerada automaticamente">
            <a:extLst>
              <a:ext uri="{FF2B5EF4-FFF2-40B4-BE49-F238E27FC236}">
                <a16:creationId xmlns:a16="http://schemas.microsoft.com/office/drawing/2014/main" id="{C2274B95-C559-2131-F370-F956D0D02C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76" y="6356133"/>
            <a:ext cx="1695166" cy="386121"/>
          </a:xfrm>
          <a:prstGeom prst="rect">
            <a:avLst/>
          </a:prstGeom>
        </p:spPr>
      </p:pic>
      <p:pic>
        <p:nvPicPr>
          <p:cNvPr id="12" name="Imagem 11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12A9E869-A584-4D9D-EB00-F7711613E3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350" y="0"/>
            <a:ext cx="7240650" cy="1143260"/>
          </a:xfrm>
          <a:prstGeom prst="rect">
            <a:avLst/>
          </a:prstGeom>
        </p:spPr>
      </p:pic>
      <p:pic>
        <p:nvPicPr>
          <p:cNvPr id="14" name="Imagem 13" descr="Logotipo&#10;&#10;Descrição gerada automaticamente">
            <a:extLst>
              <a:ext uri="{FF2B5EF4-FFF2-40B4-BE49-F238E27FC236}">
                <a16:creationId xmlns:a16="http://schemas.microsoft.com/office/drawing/2014/main" id="{ED77034D-5CE4-702B-6737-2C1C5BF238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08551" y="1239136"/>
            <a:ext cx="2722129" cy="909904"/>
          </a:xfrm>
          <a:prstGeom prst="rect">
            <a:avLst/>
          </a:prstGeom>
        </p:spPr>
      </p:pic>
      <p:pic>
        <p:nvPicPr>
          <p:cNvPr id="27" name="Imagem 26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4ECF56B1-8F67-0BBF-1636-1484D1F9871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52791" b="33986"/>
          <a:stretch/>
        </p:blipFill>
        <p:spPr>
          <a:xfrm>
            <a:off x="8769262" y="4849792"/>
            <a:ext cx="3418209" cy="754718"/>
          </a:xfrm>
          <a:prstGeom prst="rect">
            <a:avLst/>
          </a:prstGeom>
        </p:spPr>
      </p:pic>
      <p:pic>
        <p:nvPicPr>
          <p:cNvPr id="13" name="Imagem 12" descr="Desenho animado para crianças&#10;&#10;Descrição gerada automaticamente com confiança média">
            <a:extLst>
              <a:ext uri="{FF2B5EF4-FFF2-40B4-BE49-F238E27FC236}">
                <a16:creationId xmlns:a16="http://schemas.microsoft.com/office/drawing/2014/main" id="{65067CA0-E399-48B9-5C81-24FE905F5A9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3" b="23501"/>
          <a:stretch/>
        </p:blipFill>
        <p:spPr>
          <a:xfrm>
            <a:off x="8384345" y="1143261"/>
            <a:ext cx="3845616" cy="3706532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21DE8A45-A7E7-EABC-E4ED-86937FB62877}"/>
              </a:ext>
            </a:extLst>
          </p:cNvPr>
          <p:cNvSpPr txBox="1"/>
          <p:nvPr/>
        </p:nvSpPr>
        <p:spPr>
          <a:xfrm>
            <a:off x="1782729" y="3973007"/>
            <a:ext cx="4119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Acesso ao evento das 10:00 às 18:00</a:t>
            </a:r>
          </a:p>
        </p:txBody>
      </p:sp>
    </p:spTree>
    <p:extLst>
      <p:ext uri="{BB962C8B-B14F-4D97-AF65-F5344CB8AC3E}">
        <p14:creationId xmlns:p14="http://schemas.microsoft.com/office/powerpoint/2010/main" val="1647988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20A439D3-858D-631B-3374-9AF690F51A68}"/>
              </a:ext>
            </a:extLst>
          </p:cNvPr>
          <p:cNvSpPr txBox="1"/>
          <p:nvPr/>
        </p:nvSpPr>
        <p:spPr>
          <a:xfrm>
            <a:off x="1782434" y="554650"/>
            <a:ext cx="2522413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kern="100" dirty="0">
                <a:solidFill>
                  <a:srgbClr val="9900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OFICINAS</a:t>
            </a:r>
            <a:endParaRPr lang="pt-BR" sz="2800" kern="100" dirty="0">
              <a:solidFill>
                <a:srgbClr val="9900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8909706-A4DC-1B6A-6378-E7E72ECFAF5A}"/>
              </a:ext>
            </a:extLst>
          </p:cNvPr>
          <p:cNvSpPr txBox="1"/>
          <p:nvPr/>
        </p:nvSpPr>
        <p:spPr>
          <a:xfrm>
            <a:off x="1784351" y="2425650"/>
            <a:ext cx="3671186" cy="2566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10:30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Paisagismo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11:30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Flores PANC </a:t>
            </a:r>
            <a:endParaRPr lang="pt-BR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Flores na alimentação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13:00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Kokedama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14:00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Flores PANC </a:t>
            </a:r>
            <a:endParaRPr lang="pt-BR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Flores na alimentação</a:t>
            </a:r>
            <a:endParaRPr lang="pt-BR" sz="20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E3E18AB-BCD3-D49E-ABDD-F8DC131CAB6F}"/>
              </a:ext>
            </a:extLst>
          </p:cNvPr>
          <p:cNvSpPr txBox="1"/>
          <p:nvPr/>
        </p:nvSpPr>
        <p:spPr>
          <a:xfrm>
            <a:off x="5785080" y="2434652"/>
            <a:ext cx="5069713" cy="2867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10:15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Comprei uma flor!!!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agora como cuidar?!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11:15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Manutenção de jardim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13:15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Orquídeas - Como cuidar!?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14:15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Jardim vertical e plantas interiores</a:t>
            </a:r>
          </a:p>
          <a:p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pt-BR" sz="20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5C065BC-B5E0-2D25-721F-252016A9EAB9}"/>
              </a:ext>
            </a:extLst>
          </p:cNvPr>
          <p:cNvSpPr txBox="1"/>
          <p:nvPr/>
        </p:nvSpPr>
        <p:spPr>
          <a:xfrm>
            <a:off x="1782729" y="1609654"/>
            <a:ext cx="3460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800" b="1" dirty="0">
                <a:solidFill>
                  <a:srgbClr val="008000"/>
                </a:solidFill>
                <a:latin typeface="Calibri-Bold"/>
              </a:rPr>
              <a:t>Quinta-feira</a:t>
            </a:r>
            <a:r>
              <a:rPr lang="pt-BR" sz="2800" b="1" i="0" u="none" strike="noStrike" baseline="0" dirty="0">
                <a:solidFill>
                  <a:srgbClr val="008000"/>
                </a:solidFill>
                <a:latin typeface="Calibri-Bold"/>
              </a:rPr>
              <a:t> 12/10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FEF3AE9-5D9D-E35B-DB9A-D48E051C4FA7}"/>
              </a:ext>
            </a:extLst>
          </p:cNvPr>
          <p:cNvSpPr txBox="1"/>
          <p:nvPr/>
        </p:nvSpPr>
        <p:spPr>
          <a:xfrm>
            <a:off x="5773509" y="1613060"/>
            <a:ext cx="2708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800" b="1" dirty="0">
                <a:solidFill>
                  <a:srgbClr val="008000"/>
                </a:solidFill>
                <a:latin typeface="Calibri-Bold"/>
              </a:rPr>
              <a:t>Sábado</a:t>
            </a:r>
            <a:r>
              <a:rPr lang="pt-BR" sz="2800" b="1" i="0" u="none" strike="noStrike" baseline="0" dirty="0">
                <a:solidFill>
                  <a:srgbClr val="008000"/>
                </a:solidFill>
                <a:latin typeface="Calibri-Bold"/>
              </a:rPr>
              <a:t> 14/10</a:t>
            </a:r>
          </a:p>
        </p:txBody>
      </p:sp>
      <p:pic>
        <p:nvPicPr>
          <p:cNvPr id="14" name="Imagem 1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27CFE7BF-3B9B-E74F-6607-26C1F95F0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350" y="0"/>
            <a:ext cx="7240650" cy="1143260"/>
          </a:xfrm>
          <a:prstGeom prst="rect">
            <a:avLst/>
          </a:prstGeom>
        </p:spPr>
      </p:pic>
      <p:pic>
        <p:nvPicPr>
          <p:cNvPr id="15" name="Imagem 14" descr="Logotipo&#10;&#10;Descrição gerada automaticamente">
            <a:extLst>
              <a:ext uri="{FF2B5EF4-FFF2-40B4-BE49-F238E27FC236}">
                <a16:creationId xmlns:a16="http://schemas.microsoft.com/office/drawing/2014/main" id="{AE1552B5-31ED-675A-0A9C-8FE9A0238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08551" y="1239136"/>
            <a:ext cx="2722129" cy="909904"/>
          </a:xfrm>
          <a:prstGeom prst="rect">
            <a:avLst/>
          </a:prstGeom>
        </p:spPr>
      </p:pic>
      <p:pic>
        <p:nvPicPr>
          <p:cNvPr id="16" name="Imagem 15" descr="Im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05AE72F1-41FE-CC62-A438-D12737D81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656" y="6452191"/>
            <a:ext cx="579478" cy="255936"/>
          </a:xfrm>
          <a:prstGeom prst="rect">
            <a:avLst/>
          </a:prstGeom>
        </p:spPr>
      </p:pic>
      <p:pic>
        <p:nvPicPr>
          <p:cNvPr id="17" name="Imagem 16" descr="Ícone&#10;&#10;Descrição gerada automaticamente com confiança média">
            <a:extLst>
              <a:ext uri="{FF2B5EF4-FFF2-40B4-BE49-F238E27FC236}">
                <a16:creationId xmlns:a16="http://schemas.microsoft.com/office/drawing/2014/main" id="{5A044338-B5DC-EE85-714D-1210100E17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805" y="6295759"/>
            <a:ext cx="2847373" cy="453362"/>
          </a:xfrm>
          <a:prstGeom prst="rect">
            <a:avLst/>
          </a:prstGeom>
        </p:spPr>
      </p:pic>
      <p:pic>
        <p:nvPicPr>
          <p:cNvPr id="18" name="Imagem 17" descr="Desenho de animal&#10;&#10;Descrição gerada automaticamente com confiança média">
            <a:extLst>
              <a:ext uri="{FF2B5EF4-FFF2-40B4-BE49-F238E27FC236}">
                <a16:creationId xmlns:a16="http://schemas.microsoft.com/office/drawing/2014/main" id="{EDAADA59-EB4A-9413-9AB9-1727EC2BF7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257" y="6452191"/>
            <a:ext cx="1136309" cy="220949"/>
          </a:xfrm>
          <a:prstGeom prst="rect">
            <a:avLst/>
          </a:prstGeom>
        </p:spPr>
      </p:pic>
      <p:pic>
        <p:nvPicPr>
          <p:cNvPr id="19" name="Imagem 18" descr="Desenho de personagem de desenhos animados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15119530-9E09-595A-D2A1-06E016C3E9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973" y="6344558"/>
            <a:ext cx="861790" cy="404563"/>
          </a:xfrm>
          <a:prstGeom prst="rect">
            <a:avLst/>
          </a:prstGeom>
        </p:spPr>
      </p:pic>
      <p:pic>
        <p:nvPicPr>
          <p:cNvPr id="20" name="Imagem 19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2E2D55AF-CD42-7FAB-575B-4C7ACB0DFC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990" y="6334906"/>
            <a:ext cx="1530335" cy="382584"/>
          </a:xfrm>
          <a:prstGeom prst="rect">
            <a:avLst/>
          </a:prstGeom>
        </p:spPr>
      </p:pic>
      <p:pic>
        <p:nvPicPr>
          <p:cNvPr id="21" name="Imagem 20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90C5D057-ACC7-6658-313D-CCDF814565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6" r="78248" b="26395"/>
          <a:stretch/>
        </p:blipFill>
        <p:spPr>
          <a:xfrm rot="16200000">
            <a:off x="16593" y="6024963"/>
            <a:ext cx="812636" cy="845818"/>
          </a:xfrm>
          <a:prstGeom prst="rect">
            <a:avLst/>
          </a:prstGeom>
        </p:spPr>
      </p:pic>
      <p:pic>
        <p:nvPicPr>
          <p:cNvPr id="22" name="Imagem 21" descr="Logotipo, nome da empresa&#10;&#10;Descrição gerada automaticamente">
            <a:extLst>
              <a:ext uri="{FF2B5EF4-FFF2-40B4-BE49-F238E27FC236}">
                <a16:creationId xmlns:a16="http://schemas.microsoft.com/office/drawing/2014/main" id="{810C4EC1-BB41-C966-7B78-0DC005C921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76" y="6356133"/>
            <a:ext cx="1695166" cy="38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29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E656C94-A0FF-6004-2C0F-363E49565109}"/>
              </a:ext>
            </a:extLst>
          </p:cNvPr>
          <p:cNvSpPr txBox="1"/>
          <p:nvPr/>
        </p:nvSpPr>
        <p:spPr>
          <a:xfrm>
            <a:off x="1782438" y="2159333"/>
            <a:ext cx="10301467" cy="3855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09:30</a:t>
            </a:r>
            <a:r>
              <a:rPr lang="pt-BR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Credenciamento / </a:t>
            </a:r>
            <a:r>
              <a:rPr lang="pt-BR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pt-BR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offee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10:00</a:t>
            </a:r>
            <a:r>
              <a:rPr lang="pt-BR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Abertura - com participação de Bruna </a:t>
            </a:r>
            <a:r>
              <a:rPr lang="pt-BR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Eichler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Ave Cantadeira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10:30   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“Panorama do consumo de orgânicos no Brasil e RS” - </a:t>
            </a:r>
            <a:r>
              <a:rPr lang="pt-BR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Cobi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Cruz / </a:t>
            </a:r>
            <a:r>
              <a:rPr lang="pt-BR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Organis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11:00   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“Projeto Flores Para Todos” - Diversificação de renda na propriedade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13:30   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Painel “Políticas Públicas e Tecnologias para Produção Orgânica e 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Desenvolvimento Sustentável”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14:30   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Uso de tecnologia para eficiência na propriedade - Sebrae                                                                                                                                                         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15:00   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Encerramento</a:t>
            </a:r>
          </a:p>
          <a:p>
            <a:endParaRPr lang="pt-BR" sz="20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63C0798-B8CD-4598-E59A-6B9D219D2625}"/>
              </a:ext>
            </a:extLst>
          </p:cNvPr>
          <p:cNvSpPr txBox="1"/>
          <p:nvPr/>
        </p:nvSpPr>
        <p:spPr>
          <a:xfrm>
            <a:off x="-115005" y="-561593"/>
            <a:ext cx="8623139" cy="37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SEMINÁRIO DE AGROECOLOGIA</a:t>
            </a:r>
            <a:endParaRPr lang="pt-B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92ECBEA0-5552-34AA-B8E1-B2198012E6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5"/>
          <a:stretch/>
        </p:blipFill>
        <p:spPr>
          <a:xfrm>
            <a:off x="5685940" y="0"/>
            <a:ext cx="6506059" cy="1143260"/>
          </a:xfrm>
          <a:prstGeom prst="rect">
            <a:avLst/>
          </a:prstGeom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8CB9CDB2-8406-3618-68F2-51F7A076E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08551" y="1239136"/>
            <a:ext cx="2722129" cy="909904"/>
          </a:xfrm>
          <a:prstGeom prst="rect">
            <a:avLst/>
          </a:prstGeom>
        </p:spPr>
      </p:pic>
      <p:pic>
        <p:nvPicPr>
          <p:cNvPr id="6" name="Imagem 5" descr="Im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80665DB2-836F-673B-DEDD-5EE5E549EA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656" y="6452191"/>
            <a:ext cx="579478" cy="255936"/>
          </a:xfrm>
          <a:prstGeom prst="rect">
            <a:avLst/>
          </a:prstGeom>
        </p:spPr>
      </p:pic>
      <p:pic>
        <p:nvPicPr>
          <p:cNvPr id="7" name="Imagem 6" descr="Ícone&#10;&#10;Descrição gerada automaticamente com confiança média">
            <a:extLst>
              <a:ext uri="{FF2B5EF4-FFF2-40B4-BE49-F238E27FC236}">
                <a16:creationId xmlns:a16="http://schemas.microsoft.com/office/drawing/2014/main" id="{6BD351C3-AB55-C64C-D6C9-D06B5679C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805" y="6295759"/>
            <a:ext cx="2847373" cy="453362"/>
          </a:xfrm>
          <a:prstGeom prst="rect">
            <a:avLst/>
          </a:prstGeom>
        </p:spPr>
      </p:pic>
      <p:pic>
        <p:nvPicPr>
          <p:cNvPr id="8" name="Imagem 7" descr="Desenho de animal&#10;&#10;Descrição gerada automaticamente com confiança média">
            <a:extLst>
              <a:ext uri="{FF2B5EF4-FFF2-40B4-BE49-F238E27FC236}">
                <a16:creationId xmlns:a16="http://schemas.microsoft.com/office/drawing/2014/main" id="{590724F5-DD67-AF98-9FAE-EE241E4A35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257" y="6452191"/>
            <a:ext cx="1136309" cy="220949"/>
          </a:xfrm>
          <a:prstGeom prst="rect">
            <a:avLst/>
          </a:prstGeom>
        </p:spPr>
      </p:pic>
      <p:pic>
        <p:nvPicPr>
          <p:cNvPr id="9" name="Imagem 8" descr="Desenho de personagem de desenhos animados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D6500B5C-A8B0-B5E5-50C0-8051BA38BD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973" y="6344558"/>
            <a:ext cx="861790" cy="404563"/>
          </a:xfrm>
          <a:prstGeom prst="rect">
            <a:avLst/>
          </a:prstGeom>
        </p:spPr>
      </p:pic>
      <p:pic>
        <p:nvPicPr>
          <p:cNvPr id="10" name="Imagem 9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78B5F1F8-E57E-99F8-28A9-1B777DA4AA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990" y="6334906"/>
            <a:ext cx="1530335" cy="382584"/>
          </a:xfrm>
          <a:prstGeom prst="rect">
            <a:avLst/>
          </a:prstGeom>
        </p:spPr>
      </p:pic>
      <p:pic>
        <p:nvPicPr>
          <p:cNvPr id="11" name="Imagem 10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45350652-9101-DBA9-907E-AAC5558BAF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6" r="78248" b="26395"/>
          <a:stretch/>
        </p:blipFill>
        <p:spPr>
          <a:xfrm rot="16200000">
            <a:off x="16593" y="6024963"/>
            <a:ext cx="812636" cy="845818"/>
          </a:xfrm>
          <a:prstGeom prst="rect">
            <a:avLst/>
          </a:prstGeom>
        </p:spPr>
      </p:pic>
      <p:pic>
        <p:nvPicPr>
          <p:cNvPr id="12" name="Imagem 11" descr="Logotipo, nome da empresa&#10;&#10;Descrição gerada automaticamente">
            <a:extLst>
              <a:ext uri="{FF2B5EF4-FFF2-40B4-BE49-F238E27FC236}">
                <a16:creationId xmlns:a16="http://schemas.microsoft.com/office/drawing/2014/main" id="{02671B9F-18AB-B7FF-2FD3-6F563F1E49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76" y="6356133"/>
            <a:ext cx="1695166" cy="3861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9014A7BF-6E8C-3434-FE96-6B311E226A86}"/>
              </a:ext>
            </a:extLst>
          </p:cNvPr>
          <p:cNvSpPr txBox="1"/>
          <p:nvPr/>
        </p:nvSpPr>
        <p:spPr>
          <a:xfrm>
            <a:off x="1782434" y="554648"/>
            <a:ext cx="3328539" cy="991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kern="100" dirty="0">
                <a:solidFill>
                  <a:srgbClr val="9900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SEMINÁRIO DE AGROECOLOGIA</a:t>
            </a:r>
            <a:endParaRPr lang="pt-BR" sz="2800" kern="100" dirty="0">
              <a:solidFill>
                <a:srgbClr val="9900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9B84E0D-D17C-EA34-5AE8-B4F1D9B472FF}"/>
              </a:ext>
            </a:extLst>
          </p:cNvPr>
          <p:cNvSpPr txBox="1"/>
          <p:nvPr/>
        </p:nvSpPr>
        <p:spPr>
          <a:xfrm>
            <a:off x="1782729" y="1609654"/>
            <a:ext cx="3460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800" b="1" dirty="0">
                <a:solidFill>
                  <a:srgbClr val="008000"/>
                </a:solidFill>
                <a:latin typeface="Calibri-Bold"/>
              </a:rPr>
              <a:t>Sexta-feira</a:t>
            </a:r>
            <a:r>
              <a:rPr lang="pt-BR" sz="2800" b="1" i="0" u="none" strike="noStrike" baseline="0" dirty="0">
                <a:solidFill>
                  <a:srgbClr val="008000"/>
                </a:solidFill>
                <a:latin typeface="Calibri-Bold"/>
              </a:rPr>
              <a:t> 13/10</a:t>
            </a:r>
          </a:p>
        </p:txBody>
      </p:sp>
    </p:spTree>
    <p:extLst>
      <p:ext uri="{BB962C8B-B14F-4D97-AF65-F5344CB8AC3E}">
        <p14:creationId xmlns:p14="http://schemas.microsoft.com/office/powerpoint/2010/main" val="2029735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40E73BD-0FF8-9AC4-A93B-170E2A0D00DD}"/>
              </a:ext>
            </a:extLst>
          </p:cNvPr>
          <p:cNvSpPr txBox="1"/>
          <p:nvPr/>
        </p:nvSpPr>
        <p:spPr>
          <a:xfrm>
            <a:off x="1782435" y="2146290"/>
            <a:ext cx="8380070" cy="428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08:30 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Credenciamento / </a:t>
            </a:r>
            <a:r>
              <a:rPr lang="pt-BR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Coffee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09:00 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Abertura Oficial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09:15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Santa Clara do Sul no Mapa do Turismo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10:00 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Intervalo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10:05 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Painel - Comportamento do Turista do RS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11:10 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Inovação e Tecnologia no Turismo </a:t>
            </a:r>
            <a:r>
              <a:rPr lang="pt-BR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SEBRAE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12:15 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Almoço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14:00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Tour Panorâmico de Networking em Santa Clara do Sul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16:00</a:t>
            </a:r>
            <a: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Encerramento</a:t>
            </a:r>
          </a:p>
          <a:p>
            <a:endParaRPr lang="pt-BR" sz="2000" dirty="0"/>
          </a:p>
        </p:txBody>
      </p:sp>
      <p:pic>
        <p:nvPicPr>
          <p:cNvPr id="3" name="Imagem 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4ED4ABA9-E9E6-F158-08E3-F04CD7B2FB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3"/>
          <a:stretch/>
        </p:blipFill>
        <p:spPr>
          <a:xfrm>
            <a:off x="6817489" y="0"/>
            <a:ext cx="5374510" cy="1143260"/>
          </a:xfrm>
          <a:prstGeom prst="rect">
            <a:avLst/>
          </a:prstGeom>
        </p:spPr>
      </p:pic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45C0A856-F660-9E1B-488E-434165646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08551" y="1239136"/>
            <a:ext cx="2722129" cy="909904"/>
          </a:xfrm>
          <a:prstGeom prst="rect">
            <a:avLst/>
          </a:prstGeom>
        </p:spPr>
      </p:pic>
      <p:pic>
        <p:nvPicPr>
          <p:cNvPr id="5" name="Imagem 4" descr="Im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1645D285-5CB3-65BF-DB69-2A4D30BE98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656" y="6452191"/>
            <a:ext cx="579478" cy="255936"/>
          </a:xfrm>
          <a:prstGeom prst="rect">
            <a:avLst/>
          </a:prstGeom>
        </p:spPr>
      </p:pic>
      <p:pic>
        <p:nvPicPr>
          <p:cNvPr id="6" name="Imagem 5" descr="Ícone&#10;&#10;Descrição gerada automaticamente com confiança média">
            <a:extLst>
              <a:ext uri="{FF2B5EF4-FFF2-40B4-BE49-F238E27FC236}">
                <a16:creationId xmlns:a16="http://schemas.microsoft.com/office/drawing/2014/main" id="{AAE57922-587F-DB33-8784-FDE284C3FA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805" y="6295759"/>
            <a:ext cx="2847373" cy="453362"/>
          </a:xfrm>
          <a:prstGeom prst="rect">
            <a:avLst/>
          </a:prstGeom>
        </p:spPr>
      </p:pic>
      <p:pic>
        <p:nvPicPr>
          <p:cNvPr id="7" name="Imagem 6" descr="Desenho de animal&#10;&#10;Descrição gerada automaticamente com confiança média">
            <a:extLst>
              <a:ext uri="{FF2B5EF4-FFF2-40B4-BE49-F238E27FC236}">
                <a16:creationId xmlns:a16="http://schemas.microsoft.com/office/drawing/2014/main" id="{816ECE94-8E6F-B23F-D35E-D22D32A3A7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257" y="6452191"/>
            <a:ext cx="1136309" cy="220949"/>
          </a:xfrm>
          <a:prstGeom prst="rect">
            <a:avLst/>
          </a:prstGeom>
        </p:spPr>
      </p:pic>
      <p:pic>
        <p:nvPicPr>
          <p:cNvPr id="8" name="Imagem 7" descr="Desenho de personagem de desenhos animados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C8394552-01CC-F684-9118-AB65FFCF37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973" y="6344558"/>
            <a:ext cx="861790" cy="404563"/>
          </a:xfrm>
          <a:prstGeom prst="rect">
            <a:avLst/>
          </a:prstGeom>
        </p:spPr>
      </p:pic>
      <p:pic>
        <p:nvPicPr>
          <p:cNvPr id="9" name="Imagem 8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38FA498C-218C-7A7C-8232-C1216EA43C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990" y="6334906"/>
            <a:ext cx="1530335" cy="382584"/>
          </a:xfrm>
          <a:prstGeom prst="rect">
            <a:avLst/>
          </a:prstGeom>
        </p:spPr>
      </p:pic>
      <p:pic>
        <p:nvPicPr>
          <p:cNvPr id="10" name="Imagem 9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B1246153-DB55-EC39-53C4-3BD3CA90DE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6" r="78248" b="26395"/>
          <a:stretch/>
        </p:blipFill>
        <p:spPr>
          <a:xfrm rot="16200000">
            <a:off x="16593" y="6024963"/>
            <a:ext cx="812636" cy="845818"/>
          </a:xfrm>
          <a:prstGeom prst="rect">
            <a:avLst/>
          </a:prstGeom>
        </p:spPr>
      </p:pic>
      <p:pic>
        <p:nvPicPr>
          <p:cNvPr id="11" name="Imagem 10" descr="Logotipo, nome da empresa&#10;&#10;Descrição gerada automaticamente">
            <a:extLst>
              <a:ext uri="{FF2B5EF4-FFF2-40B4-BE49-F238E27FC236}">
                <a16:creationId xmlns:a16="http://schemas.microsoft.com/office/drawing/2014/main" id="{F900563F-2D11-94EF-FF40-36406883BC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76" y="6356133"/>
            <a:ext cx="1695166" cy="38612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8F9CD9E6-1F65-885D-14A8-7CD76A524B36}"/>
              </a:ext>
            </a:extLst>
          </p:cNvPr>
          <p:cNvSpPr txBox="1"/>
          <p:nvPr/>
        </p:nvSpPr>
        <p:spPr>
          <a:xfrm>
            <a:off x="1782433" y="552941"/>
            <a:ext cx="4313567" cy="991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kern="100" dirty="0">
                <a:solidFill>
                  <a:srgbClr val="9900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SEMINÁRIO REGIONAL DE TURISMO</a:t>
            </a:r>
            <a:endParaRPr lang="pt-BR" sz="2800" kern="100" dirty="0">
              <a:solidFill>
                <a:srgbClr val="9900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7BB4114-6221-E8EF-4AB2-2CF35EAC9FBD}"/>
              </a:ext>
            </a:extLst>
          </p:cNvPr>
          <p:cNvSpPr txBox="1"/>
          <p:nvPr/>
        </p:nvSpPr>
        <p:spPr>
          <a:xfrm>
            <a:off x="1782729" y="1621233"/>
            <a:ext cx="3460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800" b="1" dirty="0">
                <a:solidFill>
                  <a:srgbClr val="008000"/>
                </a:solidFill>
                <a:latin typeface="Calibri-Bold"/>
              </a:rPr>
              <a:t>Sexta-feira</a:t>
            </a:r>
            <a:r>
              <a:rPr lang="pt-BR" sz="2800" b="1" i="0" u="none" strike="noStrike" baseline="0" dirty="0">
                <a:solidFill>
                  <a:srgbClr val="008000"/>
                </a:solidFill>
                <a:latin typeface="Calibri-Bold"/>
              </a:rPr>
              <a:t> 13/10</a:t>
            </a:r>
          </a:p>
        </p:txBody>
      </p:sp>
      <p:pic>
        <p:nvPicPr>
          <p:cNvPr id="16" name="Imagem 15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95CD1DBB-788B-DC6D-9037-01F96D9517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91"/>
          <a:stretch/>
        </p:blipFill>
        <p:spPr>
          <a:xfrm>
            <a:off x="8779302" y="4585531"/>
            <a:ext cx="3418209" cy="1143260"/>
          </a:xfrm>
          <a:prstGeom prst="rect">
            <a:avLst/>
          </a:prstGeom>
        </p:spPr>
      </p:pic>
      <p:pic>
        <p:nvPicPr>
          <p:cNvPr id="18" name="Imagem 17" descr="Vista aérea de uma cidade&#10;&#10;Descrição gerada automaticamente">
            <a:extLst>
              <a:ext uri="{FF2B5EF4-FFF2-40B4-BE49-F238E27FC236}">
                <a16:creationId xmlns:a16="http://schemas.microsoft.com/office/drawing/2014/main" id="{1003027B-D41C-0993-F6F0-D6268DC434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140595"/>
            <a:ext cx="4600699" cy="344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76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 descr="Texto&#10;&#10;Descrição gerada automaticamente com confiança média">
            <a:extLst>
              <a:ext uri="{FF2B5EF4-FFF2-40B4-BE49-F238E27FC236}">
                <a16:creationId xmlns:a16="http://schemas.microsoft.com/office/drawing/2014/main" id="{DE179843-073C-96CF-FD86-18382D754B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75" r="33333"/>
          <a:stretch/>
        </p:blipFill>
        <p:spPr>
          <a:xfrm>
            <a:off x="0" y="6081448"/>
            <a:ext cx="5303520" cy="774877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E17B8B39-86A5-48A4-CF1C-62A4C63D4548}"/>
              </a:ext>
            </a:extLst>
          </p:cNvPr>
          <p:cNvGrpSpPr/>
          <p:nvPr/>
        </p:nvGrpSpPr>
        <p:grpSpPr>
          <a:xfrm>
            <a:off x="1039731" y="4176370"/>
            <a:ext cx="10131781" cy="806603"/>
            <a:chOff x="1086031" y="4292117"/>
            <a:chExt cx="10131781" cy="806603"/>
          </a:xfrm>
        </p:grpSpPr>
        <p:pic>
          <p:nvPicPr>
            <p:cNvPr id="5" name="Imagem 4" descr="Imagem de desenho animado&#10;&#10;Descrição gerada automaticamente com confiança baixa">
              <a:extLst>
                <a:ext uri="{FF2B5EF4-FFF2-40B4-BE49-F238E27FC236}">
                  <a16:creationId xmlns:a16="http://schemas.microsoft.com/office/drawing/2014/main" id="{1019416C-837B-B53D-B6B7-8D456D3DC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6641" y="4480098"/>
              <a:ext cx="1102015" cy="486723"/>
            </a:xfrm>
            <a:prstGeom prst="rect">
              <a:avLst/>
            </a:prstGeom>
          </p:spPr>
        </p:pic>
        <p:pic>
          <p:nvPicPr>
            <p:cNvPr id="7" name="Imagem 6" descr="Ícone&#10;&#10;Descrição gerada automaticamente com confiança média">
              <a:extLst>
                <a:ext uri="{FF2B5EF4-FFF2-40B4-BE49-F238E27FC236}">
                  <a16:creationId xmlns:a16="http://schemas.microsoft.com/office/drawing/2014/main" id="{61CC5B45-BE65-7FC7-3D32-D4951F8C4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1880" y="4292117"/>
              <a:ext cx="5065932" cy="806603"/>
            </a:xfrm>
            <a:prstGeom prst="rect">
              <a:avLst/>
            </a:prstGeom>
          </p:spPr>
        </p:pic>
        <p:pic>
          <p:nvPicPr>
            <p:cNvPr id="9" name="Imagem 8" descr="Desenho de animal&#10;&#10;Descrição gerada automaticamente com confiança média">
              <a:extLst>
                <a:ext uri="{FF2B5EF4-FFF2-40B4-BE49-F238E27FC236}">
                  <a16:creationId xmlns:a16="http://schemas.microsoft.com/office/drawing/2014/main" id="{59E5E2A6-23E4-0FC1-4F65-59D7F4B77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031" y="4480099"/>
              <a:ext cx="2439451" cy="474338"/>
            </a:xfrm>
            <a:prstGeom prst="rect">
              <a:avLst/>
            </a:prstGeom>
          </p:spPr>
        </p:pic>
      </p:grpSp>
      <p:pic>
        <p:nvPicPr>
          <p:cNvPr id="11" name="Imagem 10" descr="Desenho de personagem de desenhos animados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53B232C7-E221-8444-B8BE-C2CDCC729A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631" y="2931104"/>
            <a:ext cx="1727329" cy="810885"/>
          </a:xfrm>
          <a:prstGeom prst="rect">
            <a:avLst/>
          </a:prstGeom>
        </p:spPr>
      </p:pic>
      <p:grpSp>
        <p:nvGrpSpPr>
          <p:cNvPr id="46" name="Agrupar 45">
            <a:extLst>
              <a:ext uri="{FF2B5EF4-FFF2-40B4-BE49-F238E27FC236}">
                <a16:creationId xmlns:a16="http://schemas.microsoft.com/office/drawing/2014/main" id="{8C7332D2-A3F2-4617-46DF-5D2BF107A5FE}"/>
              </a:ext>
            </a:extLst>
          </p:cNvPr>
          <p:cNvGrpSpPr/>
          <p:nvPr/>
        </p:nvGrpSpPr>
        <p:grpSpPr>
          <a:xfrm>
            <a:off x="2557219" y="1543952"/>
            <a:ext cx="7080152" cy="761706"/>
            <a:chOff x="2406748" y="1659699"/>
            <a:chExt cx="7080152" cy="761706"/>
          </a:xfrm>
        </p:grpSpPr>
        <p:pic>
          <p:nvPicPr>
            <p:cNvPr id="13" name="Imagem 12" descr="Logotipo, nome da empresa&#10;&#10;Descrição gerada automaticamente">
              <a:extLst>
                <a:ext uri="{FF2B5EF4-FFF2-40B4-BE49-F238E27FC236}">
                  <a16:creationId xmlns:a16="http://schemas.microsoft.com/office/drawing/2014/main" id="{DE96C16B-EEE5-E0E6-8F64-43BC41CA7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748" y="1677650"/>
              <a:ext cx="3265268" cy="743755"/>
            </a:xfrm>
            <a:prstGeom prst="rect">
              <a:avLst/>
            </a:prstGeom>
          </p:spPr>
        </p:pic>
        <p:pic>
          <p:nvPicPr>
            <p:cNvPr id="15" name="Imagem 14" descr="Desenho de personagem de desenho animado&#10;&#10;Descrição gerada automaticamente com confiança média">
              <a:extLst>
                <a:ext uri="{FF2B5EF4-FFF2-40B4-BE49-F238E27FC236}">
                  <a16:creationId xmlns:a16="http://schemas.microsoft.com/office/drawing/2014/main" id="{0434F904-055B-B9A3-256C-82F3AABA5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9132" y="1659699"/>
              <a:ext cx="2947768" cy="736942"/>
            </a:xfrm>
            <a:prstGeom prst="rect">
              <a:avLst/>
            </a:prstGeom>
          </p:spPr>
        </p:pic>
      </p:grpSp>
      <p:pic>
        <p:nvPicPr>
          <p:cNvPr id="25" name="Imagem 24" descr="Uma imagem contendo roda&#10;&#10;Descrição gerada automaticamente">
            <a:extLst>
              <a:ext uri="{FF2B5EF4-FFF2-40B4-BE49-F238E27FC236}">
                <a16:creationId xmlns:a16="http://schemas.microsoft.com/office/drawing/2014/main" id="{D1663E79-88A1-EBE5-F20E-AAF134DABA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" y="-9185"/>
            <a:ext cx="774877" cy="774877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2314C78D-F467-4F82-270E-0159F6E1DB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953" y="602646"/>
            <a:ext cx="393790" cy="393790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8247E174-B8CC-83DA-5947-75EE211691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210" y="1252155"/>
            <a:ext cx="393790" cy="393790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F1E54083-2CBB-92CA-3A6F-EB4EA025DE28}"/>
              </a:ext>
            </a:extLst>
          </p:cNvPr>
          <p:cNvSpPr txBox="1"/>
          <p:nvPr/>
        </p:nvSpPr>
        <p:spPr>
          <a:xfrm>
            <a:off x="0" y="41589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1">
                    <a:lumMod val="65000"/>
                  </a:schemeClr>
                </a:solidFill>
                <a:latin typeface="Calibri-Bold"/>
              </a:rPr>
              <a:t>Patrocinadores</a:t>
            </a:r>
          </a:p>
          <a:p>
            <a:pPr algn="ctr"/>
            <a:endParaRPr lang="pt-BR" sz="2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7" name="Imagem 36" descr="Texto&#10;&#10;Descrição gerada automaticamente com confiança média">
            <a:extLst>
              <a:ext uri="{FF2B5EF4-FFF2-40B4-BE49-F238E27FC236}">
                <a16:creationId xmlns:a16="http://schemas.microsoft.com/office/drawing/2014/main" id="{192B0E3B-F576-2598-36F2-44F8EC300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72263" r="34735"/>
          <a:stretch/>
        </p:blipFill>
        <p:spPr>
          <a:xfrm flipH="1">
            <a:off x="7005988" y="5617444"/>
            <a:ext cx="5191966" cy="1240556"/>
          </a:xfrm>
          <a:prstGeom prst="rect">
            <a:avLst/>
          </a:prstGeom>
        </p:spPr>
      </p:pic>
      <p:pic>
        <p:nvPicPr>
          <p:cNvPr id="38" name="Imagem 37" descr="Texto&#10;&#10;Descrição gerada automaticamente com confiança média">
            <a:extLst>
              <a:ext uri="{FF2B5EF4-FFF2-40B4-BE49-F238E27FC236}">
                <a16:creationId xmlns:a16="http://schemas.microsoft.com/office/drawing/2014/main" id="{8EC85412-55FB-1D52-DC04-C2FA7AED87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88" t="76937" r="3019"/>
          <a:stretch/>
        </p:blipFill>
        <p:spPr>
          <a:xfrm>
            <a:off x="4952991" y="5816071"/>
            <a:ext cx="2362208" cy="103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2150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407</Words>
  <Application>Microsoft Office PowerPoint</Application>
  <PresentationFormat>Widescreen</PresentationFormat>
  <Paragraphs>77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Calibri-Bold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Grupo A Hora</dc:creator>
  <cp:lastModifiedBy>Grupo A Hora</cp:lastModifiedBy>
  <cp:revision>28</cp:revision>
  <dcterms:created xsi:type="dcterms:W3CDTF">2023-08-24T12:23:16Z</dcterms:created>
  <dcterms:modified xsi:type="dcterms:W3CDTF">2023-08-24T19:37:19Z</dcterms:modified>
</cp:coreProperties>
</file>